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34C2-D2DD-4BAC-8A7C-2616B2B150D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0D0B-6E58-48B1-8ECD-889C71179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49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34C2-D2DD-4BAC-8A7C-2616B2B150D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0D0B-6E58-48B1-8ECD-889C71179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5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34C2-D2DD-4BAC-8A7C-2616B2B150D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0D0B-6E58-48B1-8ECD-889C71179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6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34C2-D2DD-4BAC-8A7C-2616B2B150D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0D0B-6E58-48B1-8ECD-889C71179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47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34C2-D2DD-4BAC-8A7C-2616B2B150D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0D0B-6E58-48B1-8ECD-889C71179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64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34C2-D2DD-4BAC-8A7C-2616B2B150D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0D0B-6E58-48B1-8ECD-889C71179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23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34C2-D2DD-4BAC-8A7C-2616B2B150D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0D0B-6E58-48B1-8ECD-889C71179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611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34C2-D2DD-4BAC-8A7C-2616B2B150D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0D0B-6E58-48B1-8ECD-889C71179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78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34C2-D2DD-4BAC-8A7C-2616B2B150D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0D0B-6E58-48B1-8ECD-889C71179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6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34C2-D2DD-4BAC-8A7C-2616B2B150D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0D0B-6E58-48B1-8ECD-889C71179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35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34C2-D2DD-4BAC-8A7C-2616B2B150D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0D0B-6E58-48B1-8ECD-889C71179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5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E34C2-D2DD-4BAC-8A7C-2616B2B150D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80D0B-6E58-48B1-8ECD-889C71179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5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-15009"/>
            <a:ext cx="11938000" cy="688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2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Valencia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Snyder</dc:creator>
  <cp:lastModifiedBy>Michael Snyder</cp:lastModifiedBy>
  <cp:revision>1</cp:revision>
  <dcterms:created xsi:type="dcterms:W3CDTF">2017-11-08T13:05:28Z</dcterms:created>
  <dcterms:modified xsi:type="dcterms:W3CDTF">2017-11-08T13:06:06Z</dcterms:modified>
</cp:coreProperties>
</file>